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CE142-1F42-460F-9435-345AF9E65CB0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6AB1E-7C33-40E7-A1A5-4E10F6001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58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6AB1E-7C33-40E7-A1A5-4E10F60017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9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7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70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9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8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4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1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7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5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80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3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27D94-EA4A-4F7C-9A43-79B262433182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CCB72-408C-4FD6-93B6-78ADD5D0B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Student Handbook</a:t>
            </a:r>
            <a:r>
              <a:rPr lang="en-US" sz="4800" dirty="0"/>
              <a:t> 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700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Student Handbook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 Details pdf</dc:title>
  <dc:creator>USER</dc:creator>
  <cp:lastModifiedBy>USER</cp:lastModifiedBy>
  <cp:revision>3</cp:revision>
  <dcterms:created xsi:type="dcterms:W3CDTF">2020-08-12T18:02:33Z</dcterms:created>
  <dcterms:modified xsi:type="dcterms:W3CDTF">2020-08-12T20:17:24Z</dcterms:modified>
</cp:coreProperties>
</file>